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01" r:id="rId5"/>
    <p:sldId id="329" r:id="rId6"/>
    <p:sldId id="323" r:id="rId7"/>
    <p:sldId id="303" r:id="rId8"/>
    <p:sldId id="310" r:id="rId9"/>
    <p:sldId id="332" r:id="rId10"/>
    <p:sldId id="333" r:id="rId11"/>
    <p:sldId id="330" r:id="rId12"/>
    <p:sldId id="334" r:id="rId13"/>
    <p:sldId id="335" r:id="rId14"/>
    <p:sldId id="319" r:id="rId15"/>
    <p:sldId id="32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012D"/>
    <a:srgbClr val="D0B4C7"/>
    <a:srgbClr val="E2AC7D"/>
    <a:srgbClr val="922724"/>
    <a:srgbClr val="EC816E"/>
    <a:srgbClr val="6A38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57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61B5B0-0F3F-4574-AC4A-4D715ADD47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0A1CE-6ACE-4ED5-A8B3-171E652972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7F9B17-A37A-42C9-8030-9CDA9FD7470F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38E9B5-B968-4629-B4B4-F2F9B488BA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B0D94-2D20-439D-B7D0-A1C2405FFD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B9B7-785A-4976-B902-CA7EFE182F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448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jp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79487-3076-4D15-80FF-6284DC1263E4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A5702-C22C-4453-948F-F1BC33F661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7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775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88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3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A5702-C22C-4453-948F-F1BC33F661B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00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2A1732B-C8F7-496B-B4AB-6659528C6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5" y="-1"/>
            <a:ext cx="12190475" cy="6872401"/>
          </a:xfrm>
          <a:custGeom>
            <a:avLst/>
            <a:gdLst>
              <a:gd name="connsiteX0" fmla="*/ 0 w 12190475"/>
              <a:gd name="connsiteY0" fmla="*/ 1 h 6872401"/>
              <a:gd name="connsiteX1" fmla="*/ 882143 w 12190475"/>
              <a:gd name="connsiteY1" fmla="*/ 1 h 6872401"/>
              <a:gd name="connsiteX2" fmla="*/ 882143 w 12190475"/>
              <a:gd name="connsiteY2" fmla="*/ 6858001 h 6872401"/>
              <a:gd name="connsiteX3" fmla="*/ 0 w 12190475"/>
              <a:gd name="connsiteY3" fmla="*/ 6858001 h 6872401"/>
              <a:gd name="connsiteX4" fmla="*/ 914779 w 12190475"/>
              <a:gd name="connsiteY4" fmla="*/ 0 h 6872401"/>
              <a:gd name="connsiteX5" fmla="*/ 12187424 w 12190475"/>
              <a:gd name="connsiteY5" fmla="*/ 0 h 6872401"/>
              <a:gd name="connsiteX6" fmla="*/ 12187424 w 12190475"/>
              <a:gd name="connsiteY6" fmla="*/ 4010026 h 6872401"/>
              <a:gd name="connsiteX7" fmla="*/ 12188888 w 12190475"/>
              <a:gd name="connsiteY7" fmla="*/ 4010026 h 6872401"/>
              <a:gd name="connsiteX8" fmla="*/ 12188888 w 12190475"/>
              <a:gd name="connsiteY8" fmla="*/ 4796346 h 6872401"/>
              <a:gd name="connsiteX9" fmla="*/ 12190475 w 12190475"/>
              <a:gd name="connsiteY9" fmla="*/ 4796346 h 6872401"/>
              <a:gd name="connsiteX10" fmla="*/ 12190475 w 12190475"/>
              <a:gd name="connsiteY10" fmla="*/ 6872401 h 6872401"/>
              <a:gd name="connsiteX11" fmla="*/ 908622 w 12190475"/>
              <a:gd name="connsiteY11" fmla="*/ 6872401 h 6872401"/>
              <a:gd name="connsiteX12" fmla="*/ 908622 w 12190475"/>
              <a:gd name="connsiteY12" fmla="*/ 4796346 h 6872401"/>
              <a:gd name="connsiteX13" fmla="*/ 4530441 w 12190475"/>
              <a:gd name="connsiteY13" fmla="*/ 4796346 h 6872401"/>
              <a:gd name="connsiteX14" fmla="*/ 4530441 w 12190475"/>
              <a:gd name="connsiteY14" fmla="*/ 4772181 h 6872401"/>
              <a:gd name="connsiteX15" fmla="*/ 914779 w 12190475"/>
              <a:gd name="connsiteY15" fmla="*/ 4772181 h 687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0475" h="6872401">
                <a:moveTo>
                  <a:pt x="0" y="1"/>
                </a:moveTo>
                <a:lnTo>
                  <a:pt x="882143" y="1"/>
                </a:lnTo>
                <a:lnTo>
                  <a:pt x="882143" y="6858001"/>
                </a:lnTo>
                <a:lnTo>
                  <a:pt x="0" y="6858001"/>
                </a:lnTo>
                <a:close/>
                <a:moveTo>
                  <a:pt x="914779" y="0"/>
                </a:moveTo>
                <a:lnTo>
                  <a:pt x="12187424" y="0"/>
                </a:lnTo>
                <a:lnTo>
                  <a:pt x="12187424" y="4010026"/>
                </a:lnTo>
                <a:lnTo>
                  <a:pt x="12188888" y="4010026"/>
                </a:lnTo>
                <a:lnTo>
                  <a:pt x="12188888" y="4796346"/>
                </a:lnTo>
                <a:lnTo>
                  <a:pt x="12190475" y="4796346"/>
                </a:lnTo>
                <a:lnTo>
                  <a:pt x="12190475" y="6872401"/>
                </a:lnTo>
                <a:lnTo>
                  <a:pt x="908622" y="6872401"/>
                </a:lnTo>
                <a:lnTo>
                  <a:pt x="908622" y="4796346"/>
                </a:lnTo>
                <a:lnTo>
                  <a:pt x="4530441" y="4796346"/>
                </a:lnTo>
                <a:lnTo>
                  <a:pt x="4530441" y="4772181"/>
                </a:lnTo>
                <a:lnTo>
                  <a:pt x="914779" y="4772181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C87FF0FA-B9C8-45F9-9BE1-0FE9DAB2F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0146" y="0"/>
            <a:ext cx="3611675" cy="4773251"/>
          </a:xfrm>
          <a:solidFill>
            <a:schemeClr val="tx1">
              <a:alpha val="40000"/>
            </a:schemeClr>
          </a:solidFill>
        </p:spPr>
        <p:txBody>
          <a:bodyPr tIns="320040" anchor="t">
            <a:normAutofit/>
          </a:bodyPr>
          <a:lstStyle>
            <a:lvl1pPr marL="457200">
              <a:lnSpc>
                <a:spcPct val="100000"/>
              </a:lnSpc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Subtitle 7">
            <a:extLst>
              <a:ext uri="{FF2B5EF4-FFF2-40B4-BE49-F238E27FC236}">
                <a16:creationId xmlns:a16="http://schemas.microsoft.com/office/drawing/2014/main" id="{A21E13D9-32A0-414B-8811-425CE64DB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0159" y="4787654"/>
            <a:ext cx="3611662" cy="2070345"/>
          </a:xfrm>
          <a:solidFill>
            <a:schemeClr val="tx1">
              <a:alpha val="40000"/>
            </a:schemeClr>
          </a:solidFill>
        </p:spPr>
        <p:txBody>
          <a:bodyPr tIns="365760">
            <a:normAutofit/>
          </a:bodyPr>
          <a:lstStyle>
            <a:lvl1pPr marL="365760">
              <a:defRPr sz="2000">
                <a:solidFill>
                  <a:schemeClr val="bg2">
                    <a:alpha val="56000"/>
                  </a:scheme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>
                <a:solidFill>
                  <a:schemeClr val="bg2">
                    <a:alpha val="56000"/>
                  </a:schemeClr>
                </a:solidFill>
              </a:rPr>
              <a:t>Click to edit Master subtitle style</a:t>
            </a:r>
            <a:endParaRPr lang="en-US" sz="2000" dirty="0">
              <a:solidFill>
                <a:schemeClr val="bg2">
                  <a:alpha val="56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879B96-0338-4E65-BB51-C23BF0605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A5CD497-6186-406A-B1EF-7A2024CA8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86" y="4780453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904603-E089-46F5-87D5-E0983BAD9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87" y="-7203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6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782FF-2A32-49DE-8CD8-110B8656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99" y="320040"/>
            <a:ext cx="11269775" cy="1363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8169D-3731-4C94-88AE-B0A6F9E0B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797" y="1790700"/>
            <a:ext cx="3429000" cy="615950"/>
          </a:xfrm>
        </p:spPr>
        <p:txBody>
          <a:bodyPr anchor="b">
            <a:normAutofit/>
          </a:bodyPr>
          <a:lstStyle>
            <a:lvl1pPr marL="0" indent="0">
              <a:buNone/>
              <a:defRPr sz="2400" b="1" cap="all" spc="200" baseline="0">
                <a:solidFill>
                  <a:schemeClr val="accent1">
                    <a:alpha val="77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F9D0F-6C05-441B-9D94-466C79598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797" y="2505075"/>
            <a:ext cx="3429000" cy="3011476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2pPr>
            <a:lvl3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3pPr>
            <a:lvl4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4pPr>
            <a:lvl5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F90129-65EC-4BFC-B51F-3F2174644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1229" y="1782751"/>
            <a:ext cx="3429000" cy="615950"/>
          </a:xfrm>
        </p:spPr>
        <p:txBody>
          <a:bodyPr anchor="b">
            <a:normAutofit/>
          </a:bodyPr>
          <a:lstStyle>
            <a:lvl1pPr marL="0" indent="0">
              <a:buNone/>
              <a:defRPr sz="2400" b="1" cap="all" spc="200" baseline="0">
                <a:solidFill>
                  <a:schemeClr val="accent1">
                    <a:alpha val="77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AAB39-390C-4C6E-90BC-E2A2548658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1229" y="2497126"/>
            <a:ext cx="3429000" cy="3011476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2pPr>
            <a:lvl3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3pPr>
            <a:lvl4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4pPr>
            <a:lvl5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9AC7104-83A4-4778-B422-65C3293809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59661" y="1792224"/>
            <a:ext cx="3429000" cy="615950"/>
          </a:xfrm>
        </p:spPr>
        <p:txBody>
          <a:bodyPr anchor="b">
            <a:normAutofit/>
          </a:bodyPr>
          <a:lstStyle>
            <a:lvl1pPr marL="0" indent="0">
              <a:buNone/>
              <a:defRPr sz="2400" b="1" cap="all" spc="200" baseline="0">
                <a:solidFill>
                  <a:schemeClr val="accent1">
                    <a:alpha val="77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3D9010FA-B494-44F4-87EE-F9AA5226267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59661" y="2505456"/>
            <a:ext cx="3429000" cy="3011476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2pPr>
            <a:lvl3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3pPr>
            <a:lvl4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4pPr>
            <a:lvl5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3E94383-11E6-486C-8325-BE8B447A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F62069A-7C14-42BA-A1F2-AE00A6BCD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0E56EE-505D-4420-971C-982EA4EF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957999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0EB13C5-C98D-4847-ABF3-6D98B8E5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8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EF80CB87-A239-40AE-85FA-01D245F19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23704B0-67D9-4193-9064-08E51EDDF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320040"/>
            <a:ext cx="7381875" cy="752955"/>
          </a:xfrm>
        </p:spPr>
        <p:txBody>
          <a:bodyPr wrap="square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1FB0A3F-5AFA-420D-965E-C72D1EB23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1194280"/>
            <a:ext cx="7381875" cy="4322275"/>
          </a:xfrm>
        </p:spPr>
        <p:txBody>
          <a:bodyPr>
            <a:normAutofit/>
          </a:bodyPr>
          <a:lstStyle/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C9C25CB-DEDF-46B3-BF33-CDFD2C6F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</p:spPr>
        <p:txBody>
          <a:bodyPr/>
          <a:lstStyle/>
          <a:p>
            <a:r>
              <a:rPr lang="en-US">
                <a:latin typeface="+mn-lt"/>
              </a:rPr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2BE3C0D-3A0F-4F87-A282-B89DF405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</p:spPr>
        <p:txBody>
          <a:bodyPr/>
          <a:lstStyle/>
          <a:p>
            <a:r>
              <a:rPr lang="en-US" dirty="0">
                <a:latin typeface="+mn-lt"/>
              </a:rPr>
              <a:t>Sample Footer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C3CF370-38A0-483A-B54B-2E069363D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91513" y="0"/>
            <a:ext cx="0" cy="59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36BBA0-0536-4889-8887-301D33F3D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E301FA2-804E-463C-AF86-C73F697A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26BB2-A295-414E-A22B-85305E9998A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3608" y="0"/>
            <a:ext cx="3904488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24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0094CF-2871-4DDF-AC40-0C19BEA25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A5715-1FF7-4E6E-AB26-D1D2AF411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4363831" cy="2042149"/>
          </a:xfrm>
          <a:solidFill>
            <a:schemeClr val="tx2"/>
          </a:solidFill>
        </p:spPr>
        <p:txBody>
          <a:bodyPr anchor="ctr"/>
          <a:lstStyle>
            <a:lvl1pPr marL="457200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ED24DC0D-1282-4C4E-A478-FE21FA1D2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5" y="2246049"/>
            <a:ext cx="3457572" cy="3266357"/>
          </a:xfrm>
        </p:spPr>
        <p:txBody>
          <a:bodyPr/>
          <a:lstStyle/>
          <a:p>
            <a:pPr lvl="0"/>
            <a:r>
              <a:rPr lang="en-US">
                <a:solidFill>
                  <a:schemeClr val="tx2"/>
                </a:solidFill>
                <a:latin typeface="+mn-lt"/>
              </a:rPr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89AF83-EAB4-45B3-88E0-7E887F1A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66021" y="-1"/>
            <a:ext cx="0" cy="59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CB34A0-36A4-44C8-86AA-7340C3906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7D662CC8-6EC6-4BA7-A49C-0790C1FC14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4" y="5958000"/>
            <a:ext cx="3457576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340B371-E7CE-4F58-B890-3DB2437A8A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65036" y="-3175"/>
            <a:ext cx="7827264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78DFA1B0-2A4F-4E75-8793-C9EF0A48D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67212" y="5958000"/>
            <a:ext cx="5400675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0703DF-A59D-404B-9F97-4E0335909B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600" y="5961888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66B571D-4F8A-4FD9-B1CD-0EE8887D6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941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B56296-1077-490F-AD3B-51C42732E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FAA7E-0E06-4760-8C38-061DBED558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904488" cy="59618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E08D24-2048-4277-B952-4B912357A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7213" y="441325"/>
            <a:ext cx="7381875" cy="3644968"/>
          </a:xfrm>
        </p:spPr>
        <p:txBody>
          <a:bodyPr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btitle 2">
            <a:extLst>
              <a:ext uri="{FF2B5EF4-FFF2-40B4-BE49-F238E27FC236}">
                <a16:creationId xmlns:a16="http://schemas.microsoft.com/office/drawing/2014/main" id="{9B3931E3-625E-49D6-BB15-6E087FE9C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7213" y="4101151"/>
            <a:ext cx="7381875" cy="1415405"/>
          </a:xfrm>
        </p:spPr>
        <p:txBody>
          <a:bodyPr wrap="square" anchor="t" anchorCtr="0">
            <a:normAutofit/>
          </a:bodyPr>
          <a:lstStyle/>
          <a:p>
            <a:r>
              <a:rPr lang="en-US">
                <a:solidFill>
                  <a:schemeClr val="bg2">
                    <a:alpha val="55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bg2">
                  <a:alpha val="5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D721B96-BE90-48B8-837A-BA518651B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53D12F-8664-4647-AA6A-5D31AC1D6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00486" y="0"/>
            <a:ext cx="0" cy="59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700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329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3CD3-52EB-4792-A9D9-987CD0351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441324"/>
            <a:ext cx="11306175" cy="2485349"/>
          </a:xfrm>
        </p:spPr>
        <p:txBody>
          <a:bodyPr wrap="square" lIns="0" tIns="0" rIns="0" bIns="0" anchor="b" anchorCtr="0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7AA7E-2193-4D1B-A896-BA7E30649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3070799"/>
            <a:ext cx="11306175" cy="2445758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4000"/>
              </a:lnSpc>
              <a:buNone/>
              <a:defRPr sz="4600">
                <a:solidFill>
                  <a:schemeClr val="tx2">
                    <a:alpha val="56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14B1-115B-40A3-9D71-3DE33E9D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C9B78-0E13-48BD-A3A2-B7E3C609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06D940-CD1A-46A6-8495-AD6F6CF8B13C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F703579-0A2C-4B0E-9C2F-BF2EAF07E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199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6">
          <p15:clr>
            <a:srgbClr val="5ACBF0"/>
          </p15:clr>
        </p15:guide>
        <p15:guide id="2" pos="3840">
          <p15:clr>
            <a:srgbClr val="F26B43"/>
          </p15:clr>
        </p15:guide>
        <p15:guide id="3" pos="279">
          <p15:clr>
            <a:srgbClr val="F26B43"/>
          </p15:clr>
        </p15:guide>
        <p15:guide id="4" pos="7401">
          <p15:clr>
            <a:srgbClr val="F26B43"/>
          </p15:clr>
        </p15:guide>
        <p15:guide id="5" pos="1232">
          <p15:clr>
            <a:srgbClr val="5ACBF0"/>
          </p15:clr>
        </p15:guide>
        <p15:guide id="6" pos="1504">
          <p15:clr>
            <a:srgbClr val="5ACBF0"/>
          </p15:clr>
        </p15:guide>
        <p15:guide id="7" pos="2457">
          <p15:clr>
            <a:srgbClr val="5ACBF0"/>
          </p15:clr>
        </p15:guide>
        <p15:guide id="8" pos="2751">
          <p15:clr>
            <a:srgbClr val="5ACBF0"/>
          </p15:clr>
        </p15:guide>
        <p15:guide id="9" pos="3704">
          <p15:clr>
            <a:srgbClr val="5ACBF0"/>
          </p15:clr>
        </p15:guide>
        <p15:guide id="10" pos="3976">
          <p15:clr>
            <a:srgbClr val="5ACBF0"/>
          </p15:clr>
        </p15:guide>
        <p15:guide id="11" pos="4929">
          <p15:clr>
            <a:srgbClr val="5ACBF0"/>
          </p15:clr>
        </p15:guide>
        <p15:guide id="12" pos="5223">
          <p15:clr>
            <a:srgbClr val="5ACBF0"/>
          </p15:clr>
        </p15:guide>
        <p15:guide id="13" pos="6153">
          <p15:clr>
            <a:srgbClr val="5ACBF0"/>
          </p15:clr>
        </p15:guide>
        <p15:guide id="14" pos="6448">
          <p15:clr>
            <a:srgbClr val="5ACBF0"/>
          </p15:clr>
        </p15:guide>
        <p15:guide id="18" orient="horz" pos="278">
          <p15:clr>
            <a:srgbClr val="F26B43"/>
          </p15:clr>
        </p15:guide>
        <p15:guide id="20" orient="horz" pos="867">
          <p15:clr>
            <a:srgbClr val="5ACBF0"/>
          </p15:clr>
        </p15:guide>
        <p15:guide id="21" orient="horz" pos="1729">
          <p15:clr>
            <a:srgbClr val="5ACBF0"/>
          </p15:clr>
        </p15:guide>
        <p15:guide id="22" orient="horz" pos="3475">
          <p15:clr>
            <a:srgbClr val="F26B43"/>
          </p15:clr>
        </p15:guide>
        <p15:guide id="28" orient="horz" pos="1139">
          <p15:clr>
            <a:srgbClr val="5ACBF0"/>
          </p15:clr>
        </p15:guide>
        <p15:guide id="29" orient="horz" pos="2591">
          <p15:clr>
            <a:srgbClr val="5ACBF0"/>
          </p15:clr>
        </p15:guide>
        <p15:guide id="30" orient="horz" pos="2024">
          <p15:clr>
            <a:srgbClr val="5ACBF0"/>
          </p15:clr>
        </p15:guide>
        <p15:guide id="31" orient="horz" pos="3748">
          <p15:clr>
            <a:srgbClr val="F26B43"/>
          </p15:clr>
        </p15:guide>
        <p15:guide id="32" orient="horz" pos="1888">
          <p15:clr>
            <a:srgbClr val="F26B43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54A12-D27E-4943-9C01-3BAB8E6F3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435429"/>
            <a:ext cx="11269661" cy="331730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C9FB4-A15D-4A4C-9518-2A54AAF12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3" y="3832563"/>
            <a:ext cx="11269661" cy="1527175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tx2">
                    <a:alpha val="56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F31430D-78C1-413D-9D0E-779491324E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437B06F-6E01-48C4-A79E-B8559775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7955689-FF51-4F45-9ABB-35CEF1E96A0C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0C2D112-ED36-4DBC-99F9-A146334E7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8078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76EFA-DCD1-439C-848B-9465217A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800" y="327600"/>
            <a:ext cx="11269660" cy="11412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E0590-915B-4BD8-8660-C5BE9D17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2914" y="1825625"/>
            <a:ext cx="5400675" cy="3698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B82F1-F0AC-48D5-9F1C-5141E4C17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99" y="1825625"/>
            <a:ext cx="5400675" cy="3698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51D4ED8D-AAB0-42B0-91B5-93260AC18F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C7CAD99-5F8F-43D0-83F2-E1F53021D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BC5E49A-E440-42D6-8B0F-D4B5BAD8CAB8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48360D-6CEB-460F-AEDB-911ED68F8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112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A843-22A2-45CD-8189-8D0947C0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5" y="383270"/>
            <a:ext cx="3457573" cy="1373076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AAB4C-B3C9-4E63-8A1B-082C0F492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213" y="349369"/>
            <a:ext cx="7345362" cy="5167187"/>
          </a:xfrm>
        </p:spPr>
        <p:txBody>
          <a:bodyPr/>
          <a:lstStyle>
            <a:lvl1pPr>
              <a:lnSpc>
                <a:spcPct val="112000"/>
              </a:lnSpc>
              <a:defRPr sz="3200">
                <a:solidFill>
                  <a:schemeClr val="tx2">
                    <a:alpha val="77000"/>
                  </a:schemeClr>
                </a:solidFill>
              </a:defRPr>
            </a:lvl1pPr>
            <a:lvl2pPr>
              <a:lnSpc>
                <a:spcPct val="112000"/>
              </a:lnSpc>
              <a:defRPr sz="3200">
                <a:solidFill>
                  <a:schemeClr val="tx2">
                    <a:alpha val="77000"/>
                  </a:schemeClr>
                </a:solidFill>
              </a:defRPr>
            </a:lvl2pPr>
            <a:lvl3pPr>
              <a:lnSpc>
                <a:spcPct val="120000"/>
              </a:lnSpc>
              <a:defRPr sz="2000">
                <a:solidFill>
                  <a:schemeClr val="tx2">
                    <a:alpha val="77000"/>
                  </a:schemeClr>
                </a:solidFill>
              </a:defRPr>
            </a:lvl3pPr>
            <a:lvl4pPr>
              <a:lnSpc>
                <a:spcPct val="120000"/>
              </a:lnSpc>
              <a:defRPr sz="2000">
                <a:solidFill>
                  <a:schemeClr val="tx2">
                    <a:alpha val="77000"/>
                  </a:schemeClr>
                </a:solidFill>
              </a:defRPr>
            </a:lvl4pPr>
            <a:lvl5pPr>
              <a:lnSpc>
                <a:spcPct val="120000"/>
              </a:lnSpc>
              <a:defRPr sz="1600">
                <a:solidFill>
                  <a:schemeClr val="tx2">
                    <a:alpha val="77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EDF08E-8814-4AB5-9EEC-0052256A7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5" y="2264229"/>
            <a:ext cx="3457573" cy="317137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65940B35-2B52-4835-9F7F-6AB86A1212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BAE5D7E-7CFE-48B9-836B-640E4E88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3507D-4779-4D32-85CB-0A8040B6E552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09C198C-9BE5-4543-BA4B-A93E96CB8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9828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869B5-6EAD-4108-B9E2-9CABAB9DE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088" y="441324"/>
            <a:ext cx="3932237" cy="952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75599E-B10D-4308-A5CB-CC7D487B49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8488" y="441324"/>
            <a:ext cx="6078083" cy="550862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34C18-5042-469D-BCF7-26AD9FDCC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5088" y="1778000"/>
            <a:ext cx="3932237" cy="417195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FB01925-1670-4C63-8B44-2B14B7BE9D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935887" y="1377212"/>
            <a:ext cx="27717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E1A673-960F-4A50-AE54-70AE0DA3B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10475" y="4239475"/>
            <a:ext cx="2520950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DEF9E6C-740A-4B36-BA9F-32AF986ED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5949950"/>
            <a:ext cx="900000" cy="900000"/>
          </a:xfrm>
          <a:prstGeom prst="rect">
            <a:avLst/>
          </a:prstGeom>
        </p:spPr>
        <p:txBody>
          <a:bodyPr lIns="72000" rIns="72000">
            <a:normAutofit/>
          </a:bodyPr>
          <a:lstStyle>
            <a:lvl1pPr algn="ct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31C920-29CA-4744-9814-A4FCF4554907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5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4DAF32CB-8FFB-4915-83CF-FE9701002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F0A3A1D3-45B1-4A98-AC1C-57B1DE826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00" y="0"/>
            <a:ext cx="6310695" cy="1817169"/>
          </a:xfrm>
          <a:solidFill>
            <a:schemeClr val="tx2"/>
          </a:solidFill>
        </p:spPr>
        <p:txBody>
          <a:bodyPr bIns="274320" anchor="b"/>
          <a:lstStyle>
            <a:lvl1pPr marL="457200"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830931AC-C857-4060-AA10-476957E80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4" y="2246049"/>
            <a:ext cx="5437185" cy="3266357"/>
          </a:xfrm>
        </p:spPr>
        <p:txBody>
          <a:bodyPr/>
          <a:lstStyle/>
          <a:p>
            <a:pPr lvl="0"/>
            <a:r>
              <a:rPr lang="en-US">
                <a:solidFill>
                  <a:schemeClr val="tx2"/>
                </a:solidFill>
                <a:latin typeface="+mn-lt"/>
              </a:rPr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35884A-AA66-4463-BED7-15E9AEA61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79C15E-DBE3-4BE1-9DEF-097D72F5D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11900" y="0"/>
            <a:ext cx="0" cy="594995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23E7A8-4D91-4B68-BDD5-2E7205132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251950" y="6"/>
            <a:ext cx="0" cy="59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89929F-E748-4AF3-8F29-53A0B503E7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7416" y="438912"/>
            <a:ext cx="2057400" cy="507492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692E4A71-59E7-43D2-9C35-933F0EF97D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92640" y="438912"/>
            <a:ext cx="2057400" cy="507492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24C5608B-94D9-4652-82FC-8E4A66A06C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4" y="5958000"/>
            <a:ext cx="3457576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2BE82A7-308B-45B6-B346-DE80B9114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67212" y="5958000"/>
            <a:ext cx="5400675" cy="900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AC932E5-9185-4410-8B73-15E1C607A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600" y="5961888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9D164CB9-B909-4569-A391-D7B71BBD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874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B459C6-E7AA-40AB-9218-11BD2509C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9154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720913C3-8DBA-4AB2-A9DD-FAD54FFC1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611" y="0"/>
            <a:ext cx="5407941" cy="3635533"/>
          </a:xfrm>
          <a:solidFill>
            <a:schemeClr val="tx2"/>
          </a:solidFill>
        </p:spPr>
        <p:txBody>
          <a:bodyPr tIns="365760" anchor="t" anchorCtr="0"/>
          <a:lstStyle>
            <a:lvl1pPr marL="457200">
              <a:spcBef>
                <a:spcPts val="0"/>
              </a:spcBef>
              <a:defRPr>
                <a:solidFill>
                  <a:schemeClr val="bg2"/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1CD5A2B-7198-4EFE-91B8-84FA422F9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44D23C9-0B78-4E3D-944D-6781941D5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76022" y="3633990"/>
            <a:ext cx="0" cy="32184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D65328-8094-4B5F-AA1C-6D92EA797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428000" y="3639600"/>
            <a:ext cx="0" cy="32184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A735D4B-04CF-49F1-B96A-8BCB49B59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9999" y="3628968"/>
            <a:ext cx="11292001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9">
            <a:extLst>
              <a:ext uri="{FF2B5EF4-FFF2-40B4-BE49-F238E27FC236}">
                <a16:creationId xmlns:a16="http://schemas.microsoft.com/office/drawing/2014/main" id="{DBA418B9-443D-43A6-86B7-1CBE7DA4B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0214" y="352800"/>
            <a:ext cx="4968874" cy="2860301"/>
          </a:xfrm>
        </p:spPr>
        <p:txBody>
          <a:bodyPr>
            <a:normAutofit/>
          </a:bodyPr>
          <a:lstStyle/>
          <a:p>
            <a:pPr lvl="0"/>
            <a:r>
              <a:rPr lang="en-US">
                <a:solidFill>
                  <a:schemeClr val="tx2"/>
                </a:solidFill>
                <a:latin typeface="+mn-lt"/>
              </a:rPr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6EB21-8CA2-45AE-881D-77CA356C5A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8611" y="3633702"/>
            <a:ext cx="3767328" cy="32186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29DA2DF3-077D-4C17-8B3C-057AF5F70D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84634" y="3635534"/>
            <a:ext cx="3767328" cy="3218688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1AD7F36C-8A61-420B-B01F-91F8D256CF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24672" y="3639312"/>
            <a:ext cx="3767328" cy="3218688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D025A4D-12E3-4354-9702-0FCF57D53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441719" y="3639600"/>
            <a:ext cx="0" cy="32184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482A7C0-6EF9-44BD-A4AC-74CA099CB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39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80D43-C879-4F29-89E9-131AC312B2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08870"/>
            <a:ext cx="3035808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17FE99B5-F65C-4745-A461-3E0398E73E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2064" y="3208870"/>
            <a:ext cx="3035808" cy="2743200"/>
          </a:xfrm>
          <a:solidFill>
            <a:schemeClr val="accent1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2">
            <a:extLst>
              <a:ext uri="{FF2B5EF4-FFF2-40B4-BE49-F238E27FC236}">
                <a16:creationId xmlns:a16="http://schemas.microsoft.com/office/drawing/2014/main" id="{25313305-BF3D-47B8-9C96-BA1E4B2214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4128" y="3208870"/>
            <a:ext cx="3035808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2">
            <a:extLst>
              <a:ext uri="{FF2B5EF4-FFF2-40B4-BE49-F238E27FC236}">
                <a16:creationId xmlns:a16="http://schemas.microsoft.com/office/drawing/2014/main" id="{CF5210DE-2656-46FD-9659-FBE2EA902A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56192" y="3208870"/>
            <a:ext cx="3035808" cy="2743200"/>
          </a:xfrm>
          <a:solidFill>
            <a:schemeClr val="accent1"/>
          </a:solid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B5599FA-2D95-4346-BF72-8C35B45E3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324000"/>
            <a:ext cx="11306175" cy="738664"/>
          </a:xfrm>
        </p:spPr>
        <p:txBody>
          <a:bodyPr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FED7AD8D-13BC-4A8A-926F-CC2309EEA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1062000"/>
            <a:ext cx="11306175" cy="16827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>
                    <a:alpha val="55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2">
                  <a:alpha val="55000"/>
                </a:schemeClr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25AE084-1046-4FF4-A202-DCE2D097BC64}"/>
              </a:ext>
            </a:extLst>
          </p:cNvPr>
          <p:cNvCxnSpPr>
            <a:cxnSpLocks/>
          </p:cNvCxnSpPr>
          <p:nvPr userDrawn="1"/>
        </p:nvCxnSpPr>
        <p:spPr>
          <a:xfrm>
            <a:off x="3043301" y="3208870"/>
            <a:ext cx="0" cy="274320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707847E-010F-4BE3-B738-ECBA669A2634}"/>
              </a:ext>
            </a:extLst>
          </p:cNvPr>
          <p:cNvCxnSpPr>
            <a:cxnSpLocks/>
          </p:cNvCxnSpPr>
          <p:nvPr userDrawn="1"/>
        </p:nvCxnSpPr>
        <p:spPr>
          <a:xfrm>
            <a:off x="6095365" y="3208870"/>
            <a:ext cx="0" cy="274320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B4192BD-AC1C-40F7-82A6-5F179AFED3C6}"/>
              </a:ext>
            </a:extLst>
          </p:cNvPr>
          <p:cNvCxnSpPr>
            <a:cxnSpLocks/>
          </p:cNvCxnSpPr>
          <p:nvPr userDrawn="1"/>
        </p:nvCxnSpPr>
        <p:spPr>
          <a:xfrm>
            <a:off x="9148064" y="3208870"/>
            <a:ext cx="0" cy="274320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50313B-4954-4B52-A004-697EBA8F63C0}"/>
              </a:ext>
            </a:extLst>
          </p:cNvPr>
          <p:cNvCxnSpPr>
            <a:cxnSpLocks/>
          </p:cNvCxnSpPr>
          <p:nvPr userDrawn="1"/>
        </p:nvCxnSpPr>
        <p:spPr>
          <a:xfrm>
            <a:off x="0" y="3202305"/>
            <a:ext cx="121932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076BCEF-CD05-4B98-AB47-9A229AB73667}"/>
              </a:ext>
            </a:extLst>
          </p:cNvPr>
          <p:cNvCxnSpPr>
            <a:cxnSpLocks/>
          </p:cNvCxnSpPr>
          <p:nvPr userDrawn="1"/>
        </p:nvCxnSpPr>
        <p:spPr>
          <a:xfrm>
            <a:off x="0" y="5958635"/>
            <a:ext cx="121932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20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2696C-4B86-4CA0-A733-55338D7B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025" y="320040"/>
            <a:ext cx="10406063" cy="1263423"/>
          </a:xfrm>
        </p:spPr>
        <p:txBody>
          <a:bodyPr wrap="square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6243987-D9E3-40C9-94D4-B3CCFE71A4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BF37532-63DB-40A9-90C9-9B3BB694D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007CCEE-A736-4DEE-982A-45CDF794F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noFill/>
                </a:ln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B26C1-D742-4B12-B5E3-153A24D0A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025" y="2060575"/>
            <a:ext cx="10406063" cy="4356100"/>
          </a:xfrm>
        </p:spPr>
        <p:txBody>
          <a:bodyPr lIns="0" tIns="0" rIns="0" bIns="0">
            <a:noAutofit/>
          </a:bodyPr>
          <a:lstStyle>
            <a:lvl1pPr marL="36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1pPr>
            <a:lvl2pPr marL="72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2pPr>
            <a:lvl3pPr marL="108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3pPr>
            <a:lvl4pPr marL="144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4pPr>
            <a:lvl5pPr marL="180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386491-6F13-4235-A32F-9F6D67F13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1772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2" pos="7401">
          <p15:clr>
            <a:srgbClr val="F26B43"/>
          </p15:clr>
        </p15:guide>
        <p15:guide id="14" orient="horz" pos="278">
          <p15:clr>
            <a:srgbClr val="F26B43"/>
          </p15:clr>
        </p15:guide>
        <p15:guide id="15" orient="horz" pos="4042">
          <p15:clr>
            <a:srgbClr val="F26B43"/>
          </p15:clr>
        </p15:guide>
        <p15:guide id="16" orient="horz" pos="1003">
          <p15:clr>
            <a:srgbClr val="5ACBF0"/>
          </p15:clr>
        </p15:guide>
        <p15:guide id="17" orient="horz" pos="1298">
          <p15:clr>
            <a:srgbClr val="5ACBF0"/>
          </p15:clr>
        </p15:guide>
        <p15:guide id="18" orient="horz" pos="2024">
          <p15:clr>
            <a:srgbClr val="5ACBF0"/>
          </p15:clr>
        </p15:guide>
        <p15:guide id="19" orient="horz" pos="2296">
          <p15:clr>
            <a:srgbClr val="5ACBF0"/>
          </p15:clr>
        </p15:guide>
        <p15:guide id="20" orient="horz" pos="3022">
          <p15:clr>
            <a:srgbClr val="5ACBF0"/>
          </p15:clr>
        </p15:guide>
        <p15:guide id="21" orient="horz" pos="3317">
          <p15:clr>
            <a:srgbClr val="5ACBF0"/>
          </p15:clr>
        </p15:guide>
        <p15:guide id="22" pos="846">
          <p15:clr>
            <a:srgbClr val="F26B43"/>
          </p15:clr>
        </p15:guide>
        <p15:guide id="23" pos="1708">
          <p15:clr>
            <a:srgbClr val="5ACBF0"/>
          </p15:clr>
        </p15:guide>
        <p15:guide id="24" pos="2003">
          <p15:clr>
            <a:srgbClr val="5ACBF0"/>
          </p15:clr>
        </p15:guide>
        <p15:guide id="25" pos="2842">
          <p15:clr>
            <a:srgbClr val="5ACBF0"/>
          </p15:clr>
        </p15:guide>
        <p15:guide id="26" pos="3137">
          <p15:clr>
            <a:srgbClr val="5ACBF0"/>
          </p15:clr>
        </p15:guide>
        <p15:guide id="28" pos="3976">
          <p15:clr>
            <a:srgbClr val="5ACBF0"/>
          </p15:clr>
        </p15:guide>
        <p15:guide id="29" pos="5110">
          <p15:clr>
            <a:srgbClr val="5ACBF0"/>
          </p15:clr>
        </p15:guide>
        <p15:guide id="30" pos="5405">
          <p15:clr>
            <a:srgbClr val="5ACBF0"/>
          </p15:clr>
        </p15:guide>
        <p15:guide id="31" pos="6267">
          <p15:clr>
            <a:srgbClr val="5ACBF0"/>
          </p15:clr>
        </p15:guide>
        <p15:guide id="32" pos="6539">
          <p15:clr>
            <a:srgbClr val="5ACBF0"/>
          </p15:clr>
        </p15:guide>
        <p15:guide id="33" pos="574">
          <p15:clr>
            <a:srgbClr val="F26B43"/>
          </p15:clr>
        </p15:guide>
        <p15:guide id="34" pos="427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450242-4754-4408-A5DC-4D4430462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4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914400 w 12192000"/>
              <a:gd name="connsiteY3" fmla="*/ 6858000 h 6858000"/>
              <a:gd name="connsiteX4" fmla="*/ 0 w 12192000"/>
              <a:gd name="connsiteY4" fmla="*/ 0 h 6858000"/>
              <a:gd name="connsiteX5" fmla="*/ 877824 w 12192000"/>
              <a:gd name="connsiteY5" fmla="*/ 0 h 6858000"/>
              <a:gd name="connsiteX6" fmla="*/ 877824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1440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14400" y="6858000"/>
                </a:lnTo>
                <a:close/>
                <a:moveTo>
                  <a:pt x="0" y="0"/>
                </a:moveTo>
                <a:lnTo>
                  <a:pt x="877824" y="0"/>
                </a:lnTo>
                <a:lnTo>
                  <a:pt x="8778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37762E-A215-4366-9C05-333C5863F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99996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C87FF0FA-B9C8-45F9-9BE1-0FE9DAB2F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0000" y="162560"/>
            <a:ext cx="2869360" cy="4749973"/>
          </a:xfrm>
          <a:noFill/>
        </p:spPr>
        <p:txBody>
          <a:bodyPr tIns="320040" anchor="ctr">
            <a:normAutofit/>
          </a:bodyPr>
          <a:lstStyle>
            <a:lvl1pPr marL="457200">
              <a:lnSpc>
                <a:spcPct val="100000"/>
              </a:lnSpc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chemeClr val="bg2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Subtitle 7">
            <a:extLst>
              <a:ext uri="{FF2B5EF4-FFF2-40B4-BE49-F238E27FC236}">
                <a16:creationId xmlns:a16="http://schemas.microsoft.com/office/drawing/2014/main" id="{A21E13D9-32A0-414B-8811-425CE64DB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999" y="4912534"/>
            <a:ext cx="3611662" cy="1945466"/>
          </a:xfrm>
          <a:noFill/>
        </p:spPr>
        <p:txBody>
          <a:bodyPr tIns="365760">
            <a:normAutofit/>
          </a:bodyPr>
          <a:lstStyle>
            <a:lvl1pPr marL="457200">
              <a:defRPr sz="2000">
                <a:solidFill>
                  <a:schemeClr val="bg2">
                    <a:alpha val="56000"/>
                  </a:scheme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>
                <a:solidFill>
                  <a:schemeClr val="bg2">
                    <a:alpha val="56000"/>
                  </a:schemeClr>
                </a:solidFill>
              </a:rPr>
              <a:t>Click to edit Master subtitle style</a:t>
            </a:r>
            <a:endParaRPr lang="en-US" sz="2000" dirty="0">
              <a:solidFill>
                <a:schemeClr val="bg2">
                  <a:alpha val="56000"/>
                </a:scheme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solidFill>
                  <a:schemeClr val="bg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656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FFBA-B7FA-43C2-A543-187E29A6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EB4886C6-7F2A-4A13-85F1-EFDA370C5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9FAAFC2-F91B-4189-A9FA-0696BF84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5B673D0-3765-46AD-B094-DDF79E46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noFill/>
                </a:ln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A31187-FB8B-4DDF-A5A9-69AB1359F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19D35D3-D14B-4B07-BDBD-91A5AC3A088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44168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DABBBB8-A467-4BC1-B67B-84F2CE43AE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4168" y="4776723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987AC28-444C-4196-9E47-A4EF896A23C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344168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6294C3D0-06EC-44FE-B004-772B2B4AD01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050792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B90A362-5B2F-42A1-9C37-B7A2C1DB52C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4050792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0B5E1E4-F9B1-48B7-99FD-CF1FB5D1CE58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050792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52B3635E-2CD2-4789-B716-0726983B98D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66560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381C480-45F8-4827-9037-7539C3EB8AE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766560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5C234DF-E3C1-404B-AB97-2C7A46E4B5B1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766560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9F5C4372-9497-41A1-B420-2B0107C0AF7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473184" y="1920240"/>
            <a:ext cx="2286000" cy="27432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8F45840-878E-43B2-A803-74771B0806E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473184" y="4776722"/>
            <a:ext cx="2286000" cy="365760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CB5A8C9-D514-49FE-8865-6B145CE41444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473184" y="5231994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953366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2696C-4B86-4CA0-A733-55338D7B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025" y="320040"/>
            <a:ext cx="10406063" cy="1263423"/>
          </a:xfrm>
        </p:spPr>
        <p:txBody>
          <a:bodyPr wrap="square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6243987-D9E3-40C9-94D4-B3CCFE71A4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BF37532-63DB-40A9-90C9-9B3BB694D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007CCEE-A736-4DEE-982A-45CDF794F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noFill/>
                </a:ln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B26C1-D742-4B12-B5E3-153A24D0A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333" y="1825625"/>
            <a:ext cx="10515600" cy="4351338"/>
          </a:xfrm>
        </p:spPr>
        <p:txBody>
          <a:bodyPr lIns="0" tIns="0" rIns="0" bIns="0">
            <a:noAutofit/>
          </a:bodyPr>
          <a:lstStyle>
            <a:lvl1pPr marL="36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1pPr>
            <a:lvl2pPr marL="72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2pPr>
            <a:lvl3pPr marL="108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3pPr>
            <a:lvl4pPr marL="144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4pPr>
            <a:lvl5pPr marL="180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386491-6F13-4235-A32F-9F6D67F13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00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2" pos="7401">
          <p15:clr>
            <a:srgbClr val="F26B43"/>
          </p15:clr>
        </p15:guide>
        <p15:guide id="14" orient="horz" pos="278">
          <p15:clr>
            <a:srgbClr val="F26B43"/>
          </p15:clr>
        </p15:guide>
        <p15:guide id="15" orient="horz" pos="4042">
          <p15:clr>
            <a:srgbClr val="F26B43"/>
          </p15:clr>
        </p15:guide>
        <p15:guide id="16" orient="horz" pos="1003">
          <p15:clr>
            <a:srgbClr val="5ACBF0"/>
          </p15:clr>
        </p15:guide>
        <p15:guide id="17" orient="horz" pos="1298">
          <p15:clr>
            <a:srgbClr val="5ACBF0"/>
          </p15:clr>
        </p15:guide>
        <p15:guide id="18" orient="horz" pos="2024">
          <p15:clr>
            <a:srgbClr val="5ACBF0"/>
          </p15:clr>
        </p15:guide>
        <p15:guide id="19" orient="horz" pos="2296">
          <p15:clr>
            <a:srgbClr val="5ACBF0"/>
          </p15:clr>
        </p15:guide>
        <p15:guide id="20" orient="horz" pos="3022">
          <p15:clr>
            <a:srgbClr val="5ACBF0"/>
          </p15:clr>
        </p15:guide>
        <p15:guide id="21" orient="horz" pos="3317">
          <p15:clr>
            <a:srgbClr val="5ACBF0"/>
          </p15:clr>
        </p15:guide>
        <p15:guide id="22" pos="846">
          <p15:clr>
            <a:srgbClr val="F26B43"/>
          </p15:clr>
        </p15:guide>
        <p15:guide id="23" pos="1708">
          <p15:clr>
            <a:srgbClr val="5ACBF0"/>
          </p15:clr>
        </p15:guide>
        <p15:guide id="24" pos="2003">
          <p15:clr>
            <a:srgbClr val="5ACBF0"/>
          </p15:clr>
        </p15:guide>
        <p15:guide id="25" pos="2842">
          <p15:clr>
            <a:srgbClr val="5ACBF0"/>
          </p15:clr>
        </p15:guide>
        <p15:guide id="26" pos="3137">
          <p15:clr>
            <a:srgbClr val="5ACBF0"/>
          </p15:clr>
        </p15:guide>
        <p15:guide id="28" pos="3976">
          <p15:clr>
            <a:srgbClr val="5ACBF0"/>
          </p15:clr>
        </p15:guide>
        <p15:guide id="29" pos="5110">
          <p15:clr>
            <a:srgbClr val="5ACBF0"/>
          </p15:clr>
        </p15:guide>
        <p15:guide id="30" pos="5405">
          <p15:clr>
            <a:srgbClr val="5ACBF0"/>
          </p15:clr>
        </p15:guide>
        <p15:guide id="31" pos="6267">
          <p15:clr>
            <a:srgbClr val="5ACBF0"/>
          </p15:clr>
        </p15:guide>
        <p15:guide id="32" pos="6539">
          <p15:clr>
            <a:srgbClr val="5ACBF0"/>
          </p15:clr>
        </p15:guide>
        <p15:guide id="33" pos="574">
          <p15:clr>
            <a:srgbClr val="F26B43"/>
          </p15:clr>
        </p15:guide>
        <p15:guide id="34" pos="427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782FF-2A32-49DE-8CD8-110B8656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99" y="320040"/>
            <a:ext cx="11269775" cy="1363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8169D-3731-4C94-88AE-B0A6F9E0B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797" y="1790700"/>
            <a:ext cx="5437187" cy="615950"/>
          </a:xfrm>
        </p:spPr>
        <p:txBody>
          <a:bodyPr anchor="b">
            <a:normAutofit/>
          </a:bodyPr>
          <a:lstStyle>
            <a:lvl1pPr marL="0" indent="0">
              <a:buNone/>
              <a:defRPr sz="2400" b="1" cap="all" spc="200" baseline="0">
                <a:solidFill>
                  <a:schemeClr val="accent1">
                    <a:alpha val="77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F9D0F-6C05-441B-9D94-466C79598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797" y="2505075"/>
            <a:ext cx="5437187" cy="3011476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F90129-65EC-4BFC-B51F-3F2174644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1786" y="1790700"/>
            <a:ext cx="5437187" cy="615950"/>
          </a:xfrm>
        </p:spPr>
        <p:txBody>
          <a:bodyPr anchor="b">
            <a:normAutofit/>
          </a:bodyPr>
          <a:lstStyle>
            <a:lvl1pPr marL="0" indent="0">
              <a:buNone/>
              <a:defRPr sz="2400" b="1" cap="all" spc="200" baseline="0">
                <a:solidFill>
                  <a:schemeClr val="accent1">
                    <a:alpha val="77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AAB39-390C-4C6E-90BC-E2A2548658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1786" y="2505075"/>
            <a:ext cx="5437187" cy="3011476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3E94383-11E6-486C-8325-BE8B447A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Sunday, February 7, 20XX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F62069A-7C14-42BA-A1F2-AE00A6BCD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0E56EE-505D-4420-971C-982EA4EF0564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A02FFF2-554C-4459-9BBD-7D0ADE8D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199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noFill/>
                </a:ln>
                <a:solidFill>
                  <a:schemeClr val="tx2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16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086052-6759-46BD-9531-D65FD955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800" y="327600"/>
            <a:ext cx="10407600" cy="11412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3C3A5-7533-48B0-9C15-F01656766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2800" y="2059200"/>
            <a:ext cx="10407600" cy="435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35256E-21FA-473A-8EAF-34CE9AD372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/>
              <a:t>Sunday, February 7, 20XX</a:t>
            </a:r>
            <a:endParaRPr lang="en-US" dirty="0">
              <a:latin typeface="+mn-lt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8A99857-D06D-4AFF-8777-07EF0A15F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172703B-0DDF-46CE-AC34-623357994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18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64" r:id="rId3"/>
    <p:sldLayoutId id="2147483671" r:id="rId4"/>
    <p:sldLayoutId id="2147483650" r:id="rId5"/>
    <p:sldLayoutId id="2147483676" r:id="rId6"/>
    <p:sldLayoutId id="2147483654" r:id="rId7"/>
    <p:sldLayoutId id="2147483677" r:id="rId8"/>
    <p:sldLayoutId id="2147483653" r:id="rId9"/>
    <p:sldLayoutId id="2147483667" r:id="rId10"/>
    <p:sldLayoutId id="2147483674" r:id="rId11"/>
    <p:sldLayoutId id="2147483655" r:id="rId12"/>
    <p:sldLayoutId id="2147483662" r:id="rId13"/>
    <p:sldLayoutId id="2147483668" r:id="rId14"/>
    <p:sldLayoutId id="2147483649" r:id="rId15"/>
    <p:sldLayoutId id="2147483651" r:id="rId16"/>
    <p:sldLayoutId id="2147483652" r:id="rId17"/>
    <p:sldLayoutId id="2147483656" r:id="rId18"/>
    <p:sldLayoutId id="2147483657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2"/>
          </a:solidFill>
          <a:latin typeface="+mj-lt"/>
          <a:ea typeface="Microsoft Sans Serif" panose="020B0604020202020204" pitchFamily="34" charset="0"/>
          <a:cs typeface="Microsoft Sans Serif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None/>
        <a:defRPr sz="20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1pPr>
      <a:lvl2pPr marL="360000" indent="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None/>
        <a:defRPr sz="20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2pPr>
      <a:lvl3pPr marL="855000" indent="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None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3pPr>
      <a:lvl4pPr marL="1312200" indent="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None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4pPr>
      <a:lvl5pPr marL="1769400" indent="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None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file:///C:\Users\charl\Downloads\Practical_5_Research%20(1).doc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Relational/Relational%20mapping.pd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picture containing cloud, outdoor, landscape, mountain">
            <a:extLst>
              <a:ext uri="{FF2B5EF4-FFF2-40B4-BE49-F238E27FC236}">
                <a16:creationId xmlns:a16="http://schemas.microsoft.com/office/drawing/2014/main" id="{66A61B76-7460-2B67-9E47-34E8099622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2417" b="1241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E184D94-F8EF-435F-9A63-D9B409F55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0146" y="819510"/>
            <a:ext cx="3611675" cy="681487"/>
          </a:xfrm>
          <a:noFill/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z="3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Condensed" panose="020B0502040204020203" pitchFamily="34" charset="0"/>
              </a:rPr>
              <a:t>Data Distillery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2A7836-09D5-5A3B-A497-68E179F4B207}"/>
              </a:ext>
            </a:extLst>
          </p:cNvPr>
          <p:cNvSpPr txBox="1"/>
          <p:nvPr/>
        </p:nvSpPr>
        <p:spPr>
          <a:xfrm>
            <a:off x="910146" y="6488668"/>
            <a:ext cx="1837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hnschrift SemiCondensed" panose="020B0502040204020203" pitchFamily="34" charset="0"/>
              </a:rPr>
              <a:t>Group 12</a:t>
            </a:r>
          </a:p>
        </p:txBody>
      </p:sp>
    </p:spTree>
    <p:extLst>
      <p:ext uri="{BB962C8B-B14F-4D97-AF65-F5344CB8AC3E}">
        <p14:creationId xmlns:p14="http://schemas.microsoft.com/office/powerpoint/2010/main" val="417540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16">
            <a:extLst>
              <a:ext uri="{FF2B5EF4-FFF2-40B4-BE49-F238E27FC236}">
                <a16:creationId xmlns:a16="http://schemas.microsoft.com/office/drawing/2014/main" id="{5506D940-CD1A-46A6-8495-AD6F6CF8B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8384DFCF-812D-4D4D-AF17-87CF2409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51106F-82C1-500C-AE66-2BAAC80D27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21" b="7821"/>
          <a:stretch/>
        </p:blipFill>
        <p:spPr>
          <a:xfrm>
            <a:off x="20" y="2"/>
            <a:ext cx="12191980" cy="6857999"/>
          </a:xfrm>
          <a:custGeom>
            <a:avLst/>
            <a:gdLst/>
            <a:ahLst/>
            <a:cxnLst/>
            <a:rect l="l" t="t" r="r" b="b"/>
            <a:pathLst>
              <a:path w="5880100" h="6857999">
                <a:moveTo>
                  <a:pt x="0" y="0"/>
                </a:moveTo>
                <a:lnTo>
                  <a:pt x="5880100" y="0"/>
                </a:lnTo>
                <a:lnTo>
                  <a:pt x="58801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31" name="Rectangle 20">
            <a:extLst>
              <a:ext uri="{FF2B5EF4-FFF2-40B4-BE49-F238E27FC236}">
                <a16:creationId xmlns:a16="http://schemas.microsoft.com/office/drawing/2014/main" id="{4E5510F6-578F-4795-916E-B4F8271F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11673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DB6B2-7358-4B88-9A88-2133F846D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010" y="100988"/>
            <a:ext cx="3559649" cy="840566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z="4200" b="1" dirty="0">
                <a:solidFill>
                  <a:srgbClr val="9C012D"/>
                </a:solidFill>
              </a:rPr>
              <a:t>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50C2C-E639-4508-BBD9-F86F7CCF4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787" y="4796122"/>
            <a:ext cx="3379683" cy="2061878"/>
          </a:xfrm>
        </p:spPr>
        <p:txBody>
          <a:bodyPr vert="horz" lIns="0" tIns="0" rIns="0" bIns="0" rtlCol="0" anchor="ctr" anchorCtr="0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ZA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README</a:t>
            </a:r>
          </a:p>
        </p:txBody>
      </p:sp>
      <p:cxnSp>
        <p:nvCxnSpPr>
          <p:cNvPr id="32" name="Straight Connector 22">
            <a:extLst>
              <a:ext uri="{FF2B5EF4-FFF2-40B4-BE49-F238E27FC236}">
                <a16:creationId xmlns:a16="http://schemas.microsoft.com/office/drawing/2014/main" id="{B0E17F91-3488-4CC0-9982-10628CE7C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4">
            <a:extLst>
              <a:ext uri="{FF2B5EF4-FFF2-40B4-BE49-F238E27FC236}">
                <a16:creationId xmlns:a16="http://schemas.microsoft.com/office/drawing/2014/main" id="{CF5C7151-702A-4C5C-B963-102594D0C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1167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id="{1FE2954D-631F-41B8-828D-CE3DB44A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9EEDE1-6F97-8FB8-9BED-624C57261155}"/>
              </a:ext>
            </a:extLst>
          </p:cNvPr>
          <p:cNvSpPr txBox="1"/>
          <p:nvPr/>
        </p:nvSpPr>
        <p:spPr>
          <a:xfrm>
            <a:off x="232007" y="894788"/>
            <a:ext cx="430887" cy="4965636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ZA" sz="1600" spc="300" dirty="0">
                <a:solidFill>
                  <a:schemeClr val="bg1"/>
                </a:solidFill>
              </a:rPr>
              <a:t>PRESENTED BY CHARL AND IVAN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E613C1-E276-3AC5-CD25-46B7A8376CC0}"/>
              </a:ext>
            </a:extLst>
          </p:cNvPr>
          <p:cNvSpPr txBox="1"/>
          <p:nvPr/>
        </p:nvSpPr>
        <p:spPr>
          <a:xfrm>
            <a:off x="916540" y="894788"/>
            <a:ext cx="3593931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300" kern="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wine industry massively contributes to South African tourism thus a centralised website for easy access to information about wines helps to give our tourists a more enjoyable experience without the hassle of having to do their own research about wineries and wines. A detailed overview of our research can be found in the research doc.</a:t>
            </a:r>
            <a:endParaRPr lang="en-ZA" sz="13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49509B0C-0091-D95E-FBAA-3C64073D3CC4}"/>
              </a:ext>
            </a:extLst>
          </p:cNvPr>
          <p:cNvSpPr txBox="1">
            <a:spLocks/>
          </p:cNvSpPr>
          <p:nvPr/>
        </p:nvSpPr>
        <p:spPr>
          <a:xfrm>
            <a:off x="-1200" y="6093171"/>
            <a:ext cx="900000" cy="90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3F9D384-533B-4C4E-B660-F861AA07D173}" type="slidenum">
              <a:rPr lang="en-US" sz="3600" smtClean="0">
                <a:solidFill>
                  <a:schemeClr val="bg1"/>
                </a:solidFill>
              </a:rPr>
              <a:pPr algn="ctr"/>
              <a:t>10</a:t>
            </a:fld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166700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E1C534E0-560D-FE15-3263-73C0096CA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9283F5-9CA7-462F-8BCF-EC496F7FD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7999"/>
          </a:xfrm>
          <a:solidFill>
            <a:schemeClr val="tx1">
              <a:alpha val="56000"/>
            </a:schemeClr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Group 12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FA25A09C-C686-4689-A4B7-22380BC3D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DCB86-83F9-4256-9A43-2F4F1F1B7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1869" y="3253605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Charl Pretorius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F5878-E544-41DE-A074-C4BC3446C4E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91869" y="3515684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u22519042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73AC-C6A4-4C76-9D41-F01FC7508C35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798493" y="3253604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Ivan </a:t>
            </a:r>
            <a:r>
              <a:rPr lang="en-US" dirty="0" err="1">
                <a:solidFill>
                  <a:schemeClr val="bg1"/>
                </a:solidFill>
              </a:rPr>
              <a:t>Horak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E72BB0-9AB0-4CE4-98B8-44C7EE56E686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798493" y="3515683"/>
            <a:ext cx="1956816" cy="252211"/>
          </a:xfrm>
        </p:spPr>
        <p:txBody>
          <a:bodyPr/>
          <a:lstStyle/>
          <a:p>
            <a:pPr algn="l" fontAlgn="base"/>
            <a:r>
              <a:rPr lang="en-ZA" b="0" i="0" dirty="0">
                <a:solidFill>
                  <a:schemeClr val="bg1"/>
                </a:solidFill>
                <a:effectLst/>
              </a:rPr>
              <a:t>u21456552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8A2A9C-0CF6-4114-B93A-48468613388C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6514261" y="3253604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Julia Ortner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EB78FB-45FD-448C-8E35-DF8E2BCF3C8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514261" y="3515684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</a:t>
            </a:r>
            <a:r>
              <a:rPr lang="en-ZA" b="0" i="0" dirty="0">
                <a:solidFill>
                  <a:schemeClr val="bg1"/>
                </a:solidFill>
                <a:effectLst/>
              </a:rPr>
              <a:t>21463230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032A5C-DCC7-4416-89E0-1CB0F24A1D4D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9220885" y="3253604"/>
            <a:ext cx="1956816" cy="25221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Matt Botha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E466F9-91B6-4084-B874-68964D71C240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9220885" y="3515683"/>
            <a:ext cx="1956816" cy="25221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</a:t>
            </a:r>
            <a:r>
              <a:rPr lang="en-ZA" b="0" i="0" dirty="0">
                <a:solidFill>
                  <a:schemeClr val="bg1"/>
                </a:solidFill>
                <a:effectLst/>
              </a:rPr>
              <a:t>20514612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A9F53C5-B0D3-3B69-6ED4-B2B948EE4507}"/>
              </a:ext>
            </a:extLst>
          </p:cNvPr>
          <p:cNvSpPr txBox="1">
            <a:spLocks/>
          </p:cNvSpPr>
          <p:nvPr/>
        </p:nvSpPr>
        <p:spPr>
          <a:xfrm>
            <a:off x="2476271" y="6201810"/>
            <a:ext cx="1956816" cy="2522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Justin Hudson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DA2C98A-327C-BA41-A183-48E7A36D0369}"/>
              </a:ext>
            </a:extLst>
          </p:cNvPr>
          <p:cNvSpPr txBox="1">
            <a:spLocks/>
          </p:cNvSpPr>
          <p:nvPr/>
        </p:nvSpPr>
        <p:spPr>
          <a:xfrm>
            <a:off x="2476271" y="6492096"/>
            <a:ext cx="1956816" cy="2522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buFont typeface="+mj-lt"/>
              <a:buAutoNum type="arabicPeriod"/>
            </a:pPr>
            <a:r>
              <a:rPr lang="en-ZA" b="0" i="0" dirty="0">
                <a:solidFill>
                  <a:schemeClr val="bg1"/>
                </a:solidFill>
                <a:effectLst/>
              </a:rPr>
              <a:t>u21543152</a:t>
            </a:r>
          </a:p>
        </p:txBody>
      </p:sp>
      <p:pic>
        <p:nvPicPr>
          <p:cNvPr id="14" name="Picture Placeholder 15" descr="A person smiling for the camera in the office">
            <a:extLst>
              <a:ext uri="{FF2B5EF4-FFF2-40B4-BE49-F238E27FC236}">
                <a16:creationId xmlns:a16="http://schemas.microsoft.com/office/drawing/2014/main" id="{828F11EE-FA44-2F77-0B61-997A7E0FB29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1458" y="3876777"/>
            <a:ext cx="1956816" cy="2348179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672414A-89F9-EA3D-C497-15515318DEB5}"/>
              </a:ext>
            </a:extLst>
          </p:cNvPr>
          <p:cNvSpPr txBox="1">
            <a:spLocks/>
          </p:cNvSpPr>
          <p:nvPr/>
        </p:nvSpPr>
        <p:spPr>
          <a:xfrm>
            <a:off x="5281458" y="6224372"/>
            <a:ext cx="1956816" cy="2522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</a:rPr>
              <a:t>Janicke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05843E8-A12D-CD40-B74E-E5528646BE0A}"/>
              </a:ext>
            </a:extLst>
          </p:cNvPr>
          <p:cNvSpPr txBox="1">
            <a:spLocks/>
          </p:cNvSpPr>
          <p:nvPr/>
        </p:nvSpPr>
        <p:spPr>
          <a:xfrm>
            <a:off x="5281458" y="6492096"/>
            <a:ext cx="1956816" cy="2522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pic>
        <p:nvPicPr>
          <p:cNvPr id="21" name="Picture Placeholder 15" descr="A person smiling for the camera in the office">
            <a:extLst>
              <a:ext uri="{FF2B5EF4-FFF2-40B4-BE49-F238E27FC236}">
                <a16:creationId xmlns:a16="http://schemas.microsoft.com/office/drawing/2014/main" id="{39698EE7-0DE8-7283-7685-35416D842B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66175" y="3876777"/>
            <a:ext cx="1956816" cy="2348179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B0925DD3-AAE6-E72E-4C05-6804E6286DFE}"/>
              </a:ext>
            </a:extLst>
          </p:cNvPr>
          <p:cNvSpPr txBox="1">
            <a:spLocks/>
          </p:cNvSpPr>
          <p:nvPr/>
        </p:nvSpPr>
        <p:spPr>
          <a:xfrm>
            <a:off x="7973414" y="6207828"/>
            <a:ext cx="1956816" cy="2522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Lesedi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D87A76C-4B4B-AB19-8534-C6466299CE99}"/>
              </a:ext>
            </a:extLst>
          </p:cNvPr>
          <p:cNvSpPr txBox="1">
            <a:spLocks/>
          </p:cNvSpPr>
          <p:nvPr/>
        </p:nvSpPr>
        <p:spPr>
          <a:xfrm>
            <a:off x="7973414" y="6492096"/>
            <a:ext cx="1956816" cy="2522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2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800"/>
              </a:spcBef>
              <a:buSzPct val="70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215610E-BA4A-F46D-0025-D6560D18BB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14" r="24141"/>
          <a:stretch/>
        </p:blipFill>
        <p:spPr>
          <a:xfrm>
            <a:off x="1091869" y="791482"/>
            <a:ext cx="1956816" cy="233719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F49BCC7-C3B4-875C-7C27-D0B77C55E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0029" y="791481"/>
            <a:ext cx="1956816" cy="234817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564D2F0-2A94-3070-47FB-6A99A402A8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41"/>
          <a:stretch/>
        </p:blipFill>
        <p:spPr bwMode="auto">
          <a:xfrm>
            <a:off x="2476271" y="3849389"/>
            <a:ext cx="2001136" cy="2402953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193C125-7563-AB97-7F0E-363D37D061D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969" b="21451"/>
          <a:stretch/>
        </p:blipFill>
        <p:spPr>
          <a:xfrm>
            <a:off x="6505117" y="791483"/>
            <a:ext cx="1956815" cy="234817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DB6F589-7F6E-85DF-F17F-64FC85C5691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431" r="4047" b="14478"/>
          <a:stretch/>
        </p:blipFill>
        <p:spPr>
          <a:xfrm>
            <a:off x="3798493" y="791481"/>
            <a:ext cx="1956816" cy="234817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16455541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06D940-CD1A-46A6-8495-AD6F6CF8B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384DFCF-812D-4D4D-AF17-87CF2409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Placeholder 10" descr="A couple of cats next to a bottle of champagne and flowers&#10;&#10;Description automatically generated with low confidence">
            <a:extLst>
              <a:ext uri="{FF2B5EF4-FFF2-40B4-BE49-F238E27FC236}">
                <a16:creationId xmlns:a16="http://schemas.microsoft.com/office/drawing/2014/main" id="{23D7231D-073B-27FC-D457-F325604935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188" t="5709" b="5709"/>
          <a:stretch/>
        </p:blipFill>
        <p:spPr>
          <a:xfrm>
            <a:off x="0" y="2"/>
            <a:ext cx="12191999" cy="6857999"/>
          </a:xfrm>
          <a:custGeom>
            <a:avLst/>
            <a:gdLst/>
            <a:ahLst/>
            <a:cxnLst/>
            <a:rect l="l" t="t" r="r" b="b"/>
            <a:pathLst>
              <a:path w="5880100" h="6857999">
                <a:moveTo>
                  <a:pt x="0" y="0"/>
                </a:moveTo>
                <a:lnTo>
                  <a:pt x="5880100" y="0"/>
                </a:lnTo>
                <a:lnTo>
                  <a:pt x="58801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E5510F6-578F-4795-916E-B4F8271F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1167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9ED09-B63B-40C0-96EE-AC8FEDC3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250" y="1987610"/>
            <a:ext cx="3711300" cy="2520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45440-1E61-41D7-95AC-D5CA72BE3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027" y="5265738"/>
            <a:ext cx="2735482" cy="1150935"/>
          </a:xfrm>
        </p:spPr>
        <p:txBody>
          <a:bodyPr vert="horz" lIns="0" tIns="0" rIns="0" bIns="0" rtlCol="0">
            <a:normAutofit/>
          </a:bodyPr>
          <a:lstStyle/>
          <a:p>
            <a:pPr algn="ctr">
              <a:lnSpc>
                <a:spcPct val="104000"/>
              </a:lnSpc>
            </a:pPr>
            <a:r>
              <a:rPr lang="en-US" dirty="0">
                <a:solidFill>
                  <a:schemeClr val="bg2">
                    <a:alpha val="56000"/>
                  </a:schemeClr>
                </a:solidFill>
                <a:latin typeface="+mj-lt"/>
              </a:rPr>
              <a:t>Group 12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E17F91-3488-4CC0-9982-10628CE7C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C04BF-3294-4481-A7C1-B36A3BE83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</p:spPr>
        <p:txBody>
          <a:bodyPr lIns="0" tIns="72000" rIns="0" bIns="7200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/>
                </a:solidFill>
              </a:rPr>
              <a:t>Wednesday, June 7,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67CF5-3E67-44E0-836F-9CEB65277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</p:spPr>
        <p:txBody>
          <a:bodyPr lIns="0" tIns="72000" rIns="0" bIns="7200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/>
                </a:solidFill>
              </a:rPr>
              <a:t>Have an awesome day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1DD14-4F86-4096-B2F0-9F372E1D5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5957999"/>
            <a:ext cx="900000" cy="900000"/>
          </a:xfrm>
        </p:spPr>
        <p:txBody>
          <a:bodyPr lIns="0" tIns="72000" rIns="0" bIns="72000" anchor="ctr" anchorCtr="0">
            <a:normAutofit/>
          </a:bodyPr>
          <a:lstStyle/>
          <a:p>
            <a:pPr algn="ctr">
              <a:spcAft>
                <a:spcPts val="600"/>
              </a:spcAft>
            </a:pPr>
            <a:fld id="{63F9D384-533B-4C4E-B660-F861AA07D173}" type="slidenum">
              <a:rPr lang="en-US">
                <a:ln w="6350">
                  <a:solidFill>
                    <a:schemeClr val="bg2">
                      <a:alpha val="80000"/>
                    </a:schemeClr>
                  </a:solidFill>
                </a:ln>
                <a:noFill/>
              </a:rPr>
              <a:pPr algn="ctr">
                <a:spcAft>
                  <a:spcPts val="600"/>
                </a:spcAft>
              </a:pPr>
              <a:t>12</a:t>
            </a:fld>
            <a:endParaRPr lang="en-US">
              <a:ln w="6350">
                <a:solidFill>
                  <a:schemeClr val="bg2">
                    <a:alpha val="80000"/>
                  </a:schemeClr>
                </a:solidFill>
              </a:ln>
              <a:noFill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F5C7151-702A-4C5C-B963-102594D0C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1167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E2954D-631F-41B8-828D-CE3DB44A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81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General 2560x1600 wine drink red wine alcohol drinking glass">
            <a:extLst>
              <a:ext uri="{FF2B5EF4-FFF2-40B4-BE49-F238E27FC236}">
                <a16:creationId xmlns:a16="http://schemas.microsoft.com/office/drawing/2014/main" id="{185E2388-985C-6F6F-DBA5-35A5CA5F8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63" y="-37864"/>
            <a:ext cx="11447252" cy="70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DF7D68-CAB0-4811-8BF6-728B2CF26B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</p:spPr>
        <p:txBody>
          <a:bodyPr/>
          <a:lstStyle/>
          <a:p>
            <a:r>
              <a:rPr lang="en-US" dirty="0"/>
              <a:t>Wednesday, June 4, 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B32F1AB-3178-43A3-8668-C58901420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</p:spPr>
        <p:txBody>
          <a:bodyPr/>
          <a:lstStyle/>
          <a:p>
            <a:r>
              <a:rPr lang="en-US" dirty="0"/>
              <a:t>Data distillery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F798243-ADD6-46E9-8AEF-83B3745DE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58E729-5AD6-A3C3-86E1-AAEF4EBD15B6}"/>
              </a:ext>
            </a:extLst>
          </p:cNvPr>
          <p:cNvSpPr txBox="1"/>
          <p:nvPr/>
        </p:nvSpPr>
        <p:spPr>
          <a:xfrm>
            <a:off x="1293961" y="-124425"/>
            <a:ext cx="3761117" cy="32501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ZA" sz="2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Introduction:</a:t>
            </a:r>
          </a:p>
          <a:p>
            <a:pPr>
              <a:lnSpc>
                <a:spcPct val="150000"/>
              </a:lnSpc>
            </a:pPr>
            <a:r>
              <a:rPr lang="en-ZA" sz="1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Following the governments instructions: we have developed a wine website to give a tourist easy access to not just the splendour of South African wines but the wines of the world. The dissection of our methods will now be covered.</a:t>
            </a:r>
          </a:p>
        </p:txBody>
      </p:sp>
    </p:spTree>
    <p:extLst>
      <p:ext uri="{BB962C8B-B14F-4D97-AF65-F5344CB8AC3E}">
        <p14:creationId xmlns:p14="http://schemas.microsoft.com/office/powerpoint/2010/main" val="4025854649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16">
            <a:extLst>
              <a:ext uri="{FF2B5EF4-FFF2-40B4-BE49-F238E27FC236}">
                <a16:creationId xmlns:a16="http://schemas.microsoft.com/office/drawing/2014/main" id="{5506D940-CD1A-46A6-8495-AD6F6CF8B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8384DFCF-812D-4D4D-AF17-87CF2409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51106F-82C1-500C-AE66-2BAAC80D27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000"/>
          <a:stretch/>
        </p:blipFill>
        <p:spPr>
          <a:xfrm>
            <a:off x="20" y="2"/>
            <a:ext cx="12191980" cy="6857999"/>
          </a:xfrm>
          <a:custGeom>
            <a:avLst/>
            <a:gdLst/>
            <a:ahLst/>
            <a:cxnLst/>
            <a:rect l="l" t="t" r="r" b="b"/>
            <a:pathLst>
              <a:path w="5880100" h="6857999">
                <a:moveTo>
                  <a:pt x="0" y="0"/>
                </a:moveTo>
                <a:lnTo>
                  <a:pt x="5880100" y="0"/>
                </a:lnTo>
                <a:lnTo>
                  <a:pt x="58801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31" name="Rectangle 20">
            <a:extLst>
              <a:ext uri="{FF2B5EF4-FFF2-40B4-BE49-F238E27FC236}">
                <a16:creationId xmlns:a16="http://schemas.microsoft.com/office/drawing/2014/main" id="{4E5510F6-578F-4795-916E-B4F8271F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11673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DB6B2-7358-4B88-9A88-2133F846D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3165" y="100988"/>
            <a:ext cx="2725960" cy="840566"/>
          </a:xfrm>
        </p:spPr>
        <p:txBody>
          <a:bodyPr vert="horz" wrap="square" lIns="0" tIns="0" rIns="0" bIns="0" rtlCol="0" anchor="t" anchorCtr="0">
            <a:normAutofit fontScale="90000"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Research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50C2C-E639-4508-BBD9-F86F7CCF4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011" y="5763708"/>
            <a:ext cx="3593931" cy="774585"/>
          </a:xfrm>
        </p:spPr>
        <p:txBody>
          <a:bodyPr vert="horz" lIns="0" tIns="0" rIns="0" bIns="0" rtlCol="0" anchorCtr="0"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ZA" sz="1800" kern="100" dirty="0">
                <a:solidFill>
                  <a:srgbClr val="6A383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Doc</a:t>
            </a:r>
            <a:r>
              <a:rPr lang="en-ZA" sz="1800" kern="100" dirty="0">
                <a:solidFill>
                  <a:srgbClr val="6A383E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umen</a:t>
            </a:r>
            <a:r>
              <a:rPr lang="en-ZA" sz="1800" kern="100" dirty="0">
                <a:solidFill>
                  <a:srgbClr val="6A383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</a:t>
            </a:r>
            <a:endParaRPr lang="en-ZA" sz="1800" kern="100" dirty="0">
              <a:solidFill>
                <a:srgbClr val="6A383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Connector 22">
            <a:extLst>
              <a:ext uri="{FF2B5EF4-FFF2-40B4-BE49-F238E27FC236}">
                <a16:creationId xmlns:a16="http://schemas.microsoft.com/office/drawing/2014/main" id="{B0E17F91-3488-4CC0-9982-10628CE7C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4">
            <a:extLst>
              <a:ext uri="{FF2B5EF4-FFF2-40B4-BE49-F238E27FC236}">
                <a16:creationId xmlns:a16="http://schemas.microsoft.com/office/drawing/2014/main" id="{CF5C7151-702A-4C5C-B963-102594D0C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1167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id="{1FE2954D-631F-41B8-828D-CE3DB44A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9EEDE1-6F97-8FB8-9BED-624C57261155}"/>
              </a:ext>
            </a:extLst>
          </p:cNvPr>
          <p:cNvSpPr txBox="1"/>
          <p:nvPr/>
        </p:nvSpPr>
        <p:spPr>
          <a:xfrm>
            <a:off x="232007" y="894788"/>
            <a:ext cx="430887" cy="4965636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ZA" sz="1600" spc="300" dirty="0">
                <a:solidFill>
                  <a:schemeClr val="bg1"/>
                </a:solidFill>
              </a:rPr>
              <a:t>PRESENTED BY JANICKE : STN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E613C1-E276-3AC5-CD25-46B7A8376CC0}"/>
              </a:ext>
            </a:extLst>
          </p:cNvPr>
          <p:cNvSpPr txBox="1"/>
          <p:nvPr/>
        </p:nvSpPr>
        <p:spPr>
          <a:xfrm>
            <a:off x="916540" y="894788"/>
            <a:ext cx="3593931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300" kern="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wine industry massively contributes to South African tourism thus a centralised website for easy access to information about wines helps to give our tourists a more enjoyable experience without the hassle of having to do their own research about wineries and wines. A detailed overview of our research can be found in the research doc.</a:t>
            </a:r>
            <a:endParaRPr lang="en-ZA" sz="13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49509B0C-0091-D95E-FBAA-3C64073D3CC4}"/>
              </a:ext>
            </a:extLst>
          </p:cNvPr>
          <p:cNvSpPr txBox="1">
            <a:spLocks/>
          </p:cNvSpPr>
          <p:nvPr/>
        </p:nvSpPr>
        <p:spPr>
          <a:xfrm>
            <a:off x="-1200" y="6093171"/>
            <a:ext cx="900000" cy="90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3F9D384-533B-4C4E-B660-F861AA07D173}" type="slidenum">
              <a:rPr lang="en-US" sz="3600" smtClean="0">
                <a:solidFill>
                  <a:schemeClr val="bg1"/>
                </a:solidFill>
              </a:rPr>
              <a:pPr algn="ctr"/>
              <a:t>3</a:t>
            </a:fld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302190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5E97A7F-FBC5-C089-3327-67CE374D13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21" b="7821"/>
          <a:stretch/>
        </p:blipFill>
        <p:spPr>
          <a:xfrm>
            <a:off x="-446514" y="0"/>
            <a:ext cx="12638513" cy="71091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CCFB4-FE2A-4F7F-A1BF-9B365B78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109164"/>
          </a:xfrm>
          <a:solidFill>
            <a:schemeClr val="tx1">
              <a:alpha val="27000"/>
            </a:schemeClr>
          </a:solidFill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	  (E)ER-Diagram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EBC035-02C7-4687-9A2B-B3A00E6CD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E02934-7015-F0D4-5352-721A6F7B30E1}"/>
              </a:ext>
            </a:extLst>
          </p:cNvPr>
          <p:cNvSpPr/>
          <p:nvPr/>
        </p:nvSpPr>
        <p:spPr>
          <a:xfrm>
            <a:off x="-55932" y="-46406"/>
            <a:ext cx="997686" cy="7201976"/>
          </a:xfrm>
          <a:prstGeom prst="rect">
            <a:avLst/>
          </a:prstGeom>
          <a:solidFill>
            <a:schemeClr val="tx1">
              <a:alpha val="26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ZA" spc="3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83294-FC82-44BD-8950-B0EE11FC67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852614" y="2798025"/>
            <a:ext cx="4591050" cy="900000"/>
          </a:xfrm>
        </p:spPr>
        <p:txBody>
          <a:bodyPr/>
          <a:lstStyle/>
          <a:p>
            <a:r>
              <a:rPr lang="en-US" sz="1600" spc="300" dirty="0">
                <a:solidFill>
                  <a:schemeClr val="bg1"/>
                </a:solidFill>
              </a:rPr>
              <a:t>Presented by Charl: 22519042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95EB4B-D4D3-B850-C11D-F4211B81B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977" y="521172"/>
            <a:ext cx="9917210" cy="63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252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6F4A79F-7368-09B5-2B23-B99AAA935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B2DE3A-C91D-4AA8-9DE5-F774A42AF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968" y="91440"/>
            <a:ext cx="10406063" cy="126342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E2AC7D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(E)ER-Diagram to Relational Mapping</a:t>
            </a:r>
            <a:endParaRPr lang="en-US" dirty="0">
              <a:solidFill>
                <a:srgbClr val="E2AC7D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5AE30-4CB9-4E40-B29D-5221942C6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251ABE-4B76-1AF1-59F6-C83DCFCE4243}"/>
              </a:ext>
            </a:extLst>
          </p:cNvPr>
          <p:cNvSpPr/>
          <p:nvPr/>
        </p:nvSpPr>
        <p:spPr>
          <a:xfrm>
            <a:off x="-85725" y="-128588"/>
            <a:ext cx="985724" cy="7115175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86C03-AE99-4799-AE8A-693866828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948145" y="2905676"/>
            <a:ext cx="4796288" cy="900000"/>
          </a:xfrm>
        </p:spPr>
        <p:txBody>
          <a:bodyPr/>
          <a:lstStyle/>
          <a:p>
            <a:r>
              <a:rPr lang="en-US" sz="1600" spc="300" dirty="0">
                <a:solidFill>
                  <a:schemeClr val="bg1"/>
                </a:solidFill>
              </a:rPr>
              <a:t>Presented by Julia : STN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676A6-2119-754B-7BF4-B792EE47E76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5000"/>
          </a:blip>
          <a:stretch>
            <a:fillRect/>
          </a:stretch>
        </p:blipFill>
        <p:spPr>
          <a:xfrm>
            <a:off x="1502923" y="1276417"/>
            <a:ext cx="10086152" cy="4917882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6453055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5E97A7F-FBC5-C089-3327-67CE374D13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CCFB4-FE2A-4F7F-A1BF-9B365B78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6857999"/>
          </a:xfrm>
          <a:solidFill>
            <a:schemeClr val="tx1">
              <a:alpha val="25000"/>
            </a:schemeClr>
          </a:solidFill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	   Relational Schema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83294-FC82-44BD-8950-B0EE11FC67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852614" y="2798025"/>
            <a:ext cx="4591050" cy="900000"/>
          </a:xfrm>
        </p:spPr>
        <p:txBody>
          <a:bodyPr/>
          <a:lstStyle/>
          <a:p>
            <a:r>
              <a:rPr lang="en-US" sz="1600" spc="300" dirty="0">
                <a:solidFill>
                  <a:schemeClr val="bg1"/>
                </a:solidFill>
              </a:rPr>
              <a:t>Presented by Lesedi: </a:t>
            </a:r>
            <a:r>
              <a:rPr lang="en-US" sz="1600" spc="300" dirty="0" err="1">
                <a:solidFill>
                  <a:schemeClr val="bg1"/>
                </a:solidFill>
              </a:rPr>
              <a:t>stn</a:t>
            </a:r>
            <a:endParaRPr lang="en-US" sz="1600" spc="300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EBC035-02C7-4687-9A2B-B3A00E6CD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E02934-7015-F0D4-5352-721A6F7B30E1}"/>
              </a:ext>
            </a:extLst>
          </p:cNvPr>
          <p:cNvSpPr/>
          <p:nvPr/>
        </p:nvSpPr>
        <p:spPr>
          <a:xfrm>
            <a:off x="-104774" y="-66675"/>
            <a:ext cx="997686" cy="703897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23456710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ine Wallpapers - Top Free Wine Backgrounds - WallpaperAccess">
            <a:extLst>
              <a:ext uri="{FF2B5EF4-FFF2-40B4-BE49-F238E27FC236}">
                <a16:creationId xmlns:a16="http://schemas.microsoft.com/office/drawing/2014/main" id="{434D6448-1D0A-806A-B654-5B420C170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620000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CCFB4-FE2A-4F7F-A1BF-9B365B78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090" y="0"/>
            <a:ext cx="12199090" cy="6857999"/>
          </a:xfrm>
          <a:solidFill>
            <a:schemeClr val="tx1">
              <a:alpha val="44000"/>
            </a:schemeClr>
          </a:solidFill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	 Relational Schema Continued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83294-FC82-44BD-8950-B0EE11FC67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852614" y="2798025"/>
            <a:ext cx="4591050" cy="900000"/>
          </a:xfrm>
        </p:spPr>
        <p:txBody>
          <a:bodyPr/>
          <a:lstStyle/>
          <a:p>
            <a:r>
              <a:rPr lang="en-US" sz="1600" spc="300" dirty="0">
                <a:solidFill>
                  <a:schemeClr val="bg1"/>
                </a:solidFill>
              </a:rPr>
              <a:t>Presented by Lesedi: </a:t>
            </a:r>
            <a:r>
              <a:rPr lang="en-US" sz="1600" spc="300" dirty="0" err="1">
                <a:solidFill>
                  <a:schemeClr val="bg1"/>
                </a:solidFill>
              </a:rPr>
              <a:t>stn</a:t>
            </a:r>
            <a:endParaRPr lang="en-US" sz="1600" spc="300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EBC035-02C7-4687-9A2B-B3A00E6CD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E02934-7015-F0D4-5352-721A6F7B30E1}"/>
              </a:ext>
            </a:extLst>
          </p:cNvPr>
          <p:cNvSpPr/>
          <p:nvPr/>
        </p:nvSpPr>
        <p:spPr>
          <a:xfrm>
            <a:off x="-104774" y="-66675"/>
            <a:ext cx="997686" cy="703897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AA7AF9-1A1E-9DE5-468E-004E536BEB7E}"/>
              </a:ext>
            </a:extLst>
          </p:cNvPr>
          <p:cNvSpPr txBox="1"/>
          <p:nvPr/>
        </p:nvSpPr>
        <p:spPr>
          <a:xfrm>
            <a:off x="900000" y="1028700"/>
            <a:ext cx="2862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Keys: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453D2E-3E31-BB6B-BD29-2FEABBE9A714}"/>
              </a:ext>
            </a:extLst>
          </p:cNvPr>
          <p:cNvSpPr txBox="1"/>
          <p:nvPr/>
        </p:nvSpPr>
        <p:spPr>
          <a:xfrm>
            <a:off x="3762376" y="1023632"/>
            <a:ext cx="2678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Constraints: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8190FE-A43B-17FC-8833-E3395CD85E19}"/>
              </a:ext>
            </a:extLst>
          </p:cNvPr>
          <p:cNvSpPr txBox="1"/>
          <p:nvPr/>
        </p:nvSpPr>
        <p:spPr>
          <a:xfrm>
            <a:off x="6441281" y="1023632"/>
            <a:ext cx="2783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Type constraints: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2ED3B-6811-5DDB-EE26-DA66D4A3B4B5}"/>
              </a:ext>
            </a:extLst>
          </p:cNvPr>
          <p:cNvSpPr txBox="1"/>
          <p:nvPr/>
        </p:nvSpPr>
        <p:spPr>
          <a:xfrm>
            <a:off x="9231939" y="1023632"/>
            <a:ext cx="2920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Checks:</a:t>
            </a:r>
          </a:p>
        </p:txBody>
      </p:sp>
    </p:spTree>
    <p:extLst>
      <p:ext uri="{BB962C8B-B14F-4D97-AF65-F5344CB8AC3E}">
        <p14:creationId xmlns:p14="http://schemas.microsoft.com/office/powerpoint/2010/main" val="530110144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4088CD82-037C-4C76-BD19-81D0031FED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79FFB4B-3F50-4192-8752-1C8F0EDD8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0000" y="162560"/>
            <a:ext cx="2869360" cy="4749973"/>
          </a:xfrm>
        </p:spPr>
        <p:txBody>
          <a:bodyPr/>
          <a:lstStyle/>
          <a:p>
            <a:r>
              <a:rPr lang="en-US" dirty="0"/>
              <a:t>Data Distillery Website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4223A76-F6CF-4DBF-B806-235F5D70E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2307600" y="2750400"/>
            <a:ext cx="5515200" cy="900000"/>
          </a:xfrm>
        </p:spPr>
        <p:txBody>
          <a:bodyPr/>
          <a:lstStyle/>
          <a:p>
            <a:r>
              <a:rPr lang="en-US" sz="1600" spc="300" dirty="0"/>
              <a:t>Presented by matt, Ivan and Justin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DDAAC1-84F6-4B23-84EE-EF38354D7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</p:spPr>
        <p:txBody>
          <a:bodyPr/>
          <a:lstStyle/>
          <a:p>
            <a:fld id="{63F9D384-533B-4C4E-B660-F861AA07D17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886569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16">
            <a:extLst>
              <a:ext uri="{FF2B5EF4-FFF2-40B4-BE49-F238E27FC236}">
                <a16:creationId xmlns:a16="http://schemas.microsoft.com/office/drawing/2014/main" id="{5506D940-CD1A-46A6-8495-AD6F6CF8B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8384DFCF-812D-4D4D-AF17-87CF2409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51106F-82C1-500C-AE66-2BAAC80D27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00" b="5000"/>
          <a:stretch/>
        </p:blipFill>
        <p:spPr>
          <a:xfrm>
            <a:off x="20" y="2"/>
            <a:ext cx="12191980" cy="6857999"/>
          </a:xfrm>
          <a:custGeom>
            <a:avLst/>
            <a:gdLst/>
            <a:ahLst/>
            <a:cxnLst/>
            <a:rect l="l" t="t" r="r" b="b"/>
            <a:pathLst>
              <a:path w="5880100" h="6857999">
                <a:moveTo>
                  <a:pt x="0" y="0"/>
                </a:moveTo>
                <a:lnTo>
                  <a:pt x="5880100" y="0"/>
                </a:lnTo>
                <a:lnTo>
                  <a:pt x="58801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31" name="Rectangle 20">
            <a:extLst>
              <a:ext uri="{FF2B5EF4-FFF2-40B4-BE49-F238E27FC236}">
                <a16:creationId xmlns:a16="http://schemas.microsoft.com/office/drawing/2014/main" id="{4E5510F6-578F-4795-916E-B4F8271F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11673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DB6B2-7358-4B88-9A88-2133F846D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3165" y="100988"/>
            <a:ext cx="2725960" cy="840566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b="1" dirty="0">
                <a:solidFill>
                  <a:srgbClr val="9C012D"/>
                </a:solidFill>
              </a:rPr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50C2C-E639-4508-BBD9-F86F7CCF4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787" y="4793753"/>
            <a:ext cx="3358025" cy="2064247"/>
          </a:xfrm>
        </p:spPr>
        <p:txBody>
          <a:bodyPr vert="horz" lIns="0" tIns="0" rIns="0" bIns="0" rtlCol="0" anchor="ctr" anchorCtr="0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ZA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Actual Data</a:t>
            </a:r>
          </a:p>
        </p:txBody>
      </p:sp>
      <p:cxnSp>
        <p:nvCxnSpPr>
          <p:cNvPr id="32" name="Straight Connector 22">
            <a:extLst>
              <a:ext uri="{FF2B5EF4-FFF2-40B4-BE49-F238E27FC236}">
                <a16:creationId xmlns:a16="http://schemas.microsoft.com/office/drawing/2014/main" id="{B0E17F91-3488-4CC0-9982-10628CE7C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4">
            <a:extLst>
              <a:ext uri="{FF2B5EF4-FFF2-40B4-BE49-F238E27FC236}">
                <a16:creationId xmlns:a16="http://schemas.microsoft.com/office/drawing/2014/main" id="{CF5C7151-702A-4C5C-B963-102594D0C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1167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id="{1FE2954D-631F-41B8-828D-CE3DB44A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9999" y="4787656"/>
            <a:ext cx="3611676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9EEDE1-6F97-8FB8-9BED-624C57261155}"/>
              </a:ext>
            </a:extLst>
          </p:cNvPr>
          <p:cNvSpPr txBox="1"/>
          <p:nvPr/>
        </p:nvSpPr>
        <p:spPr>
          <a:xfrm>
            <a:off x="232007" y="100988"/>
            <a:ext cx="430887" cy="6066898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ZA" sz="1600" spc="3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PRESENTED BY JULIA, JANICKE AND CHARL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E613C1-E276-3AC5-CD25-46B7A8376CC0}"/>
              </a:ext>
            </a:extLst>
          </p:cNvPr>
          <p:cNvSpPr txBox="1"/>
          <p:nvPr/>
        </p:nvSpPr>
        <p:spPr>
          <a:xfrm>
            <a:off x="916540" y="894788"/>
            <a:ext cx="3593931" cy="377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400" kern="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Explanation and script vs manual</a:t>
            </a:r>
            <a:endParaRPr lang="en-ZA" sz="14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49509B0C-0091-D95E-FBAA-3C64073D3CC4}"/>
              </a:ext>
            </a:extLst>
          </p:cNvPr>
          <p:cNvSpPr txBox="1">
            <a:spLocks/>
          </p:cNvSpPr>
          <p:nvPr/>
        </p:nvSpPr>
        <p:spPr>
          <a:xfrm>
            <a:off x="-1200" y="6093171"/>
            <a:ext cx="900000" cy="90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3F9D384-533B-4C4E-B660-F861AA07D173}" type="slidenum">
              <a:rPr lang="en-US" sz="3600" smtClean="0">
                <a:solidFill>
                  <a:schemeClr val="bg1"/>
                </a:solidFill>
              </a:rPr>
              <a:pPr algn="ctr"/>
              <a:t>9</a:t>
            </a:fld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568999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LinesVTI">
  <a:themeElements>
    <a:clrScheme name="Lines">
      <a:dk1>
        <a:sysClr val="windowText" lastClr="000000"/>
      </a:dk1>
      <a:lt1>
        <a:sysClr val="window" lastClr="FFFFFF"/>
      </a:lt1>
      <a:dk2>
        <a:srgbClr val="592F34"/>
      </a:dk2>
      <a:lt2>
        <a:srgbClr val="F8EFE3"/>
      </a:lt2>
      <a:accent1>
        <a:srgbClr val="5B8E96"/>
      </a:accent1>
      <a:accent2>
        <a:srgbClr val="B09BA2"/>
      </a:accent2>
      <a:accent3>
        <a:srgbClr val="E3835D"/>
      </a:accent3>
      <a:accent4>
        <a:srgbClr val="7B99DB"/>
      </a:accent4>
      <a:accent5>
        <a:srgbClr val="D09245"/>
      </a:accent5>
      <a:accent6>
        <a:srgbClr val="96A82C"/>
      </a:accent6>
      <a:hlink>
        <a:srgbClr val="5B8E96"/>
      </a:hlink>
      <a:folHlink>
        <a:srgbClr val="B5826E"/>
      </a:folHlink>
    </a:clrScheme>
    <a:fontScheme name="NH Grotesk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nesVTI" id="{6E3869FE-86F4-49DA-A8B9-3320C89167F7}" vid="{3A76BC48-4881-4AE8-821D-8B9CC9A08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95DBB1-7409-45FB-83E1-90451666BE4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931085-857D-42EE-BB55-098E5214A0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08400B-C437-4204-A453-9DEFE7A3BD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Lines design</Template>
  <TotalTime>408</TotalTime>
  <Words>317</Words>
  <Application>Microsoft Office PowerPoint</Application>
  <PresentationFormat>Widescreen</PresentationFormat>
  <Paragraphs>66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Bahnschrift SemiCondensed</vt:lpstr>
      <vt:lpstr>Calibri</vt:lpstr>
      <vt:lpstr>Neue Haas Grotesk Text Pro</vt:lpstr>
      <vt:lpstr>Wingdings 2</vt:lpstr>
      <vt:lpstr>LinesVTI</vt:lpstr>
      <vt:lpstr>Data Distillery</vt:lpstr>
      <vt:lpstr>PowerPoint Presentation</vt:lpstr>
      <vt:lpstr>Research</vt:lpstr>
      <vt:lpstr>   (E)ER-Diagram</vt:lpstr>
      <vt:lpstr>(E)ER-Diagram to Relational Mapping</vt:lpstr>
      <vt:lpstr>    Relational Schema</vt:lpstr>
      <vt:lpstr>  Relational Schema Continued</vt:lpstr>
      <vt:lpstr>Data Distillery Website</vt:lpstr>
      <vt:lpstr>Data</vt:lpstr>
      <vt:lpstr>Development</vt:lpstr>
      <vt:lpstr>Group 12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Distillery</dc:title>
  <dc:creator>C Sparrow</dc:creator>
  <cp:lastModifiedBy>C Sparrow</cp:lastModifiedBy>
  <cp:revision>13</cp:revision>
  <dcterms:created xsi:type="dcterms:W3CDTF">2023-06-04T14:23:30Z</dcterms:created>
  <dcterms:modified xsi:type="dcterms:W3CDTF">2023-06-06T10:49:30Z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